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6644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84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44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1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6791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56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4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64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93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762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406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14C30FF-0EB2-460A-B440-71B18A10A8E2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BE28EC6-2B6B-4482-8C46-054DE7B548D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177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B213-6729-4B09-8F98-5F02442ED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r>
              <a:rPr lang="en-IN" b="1" dirty="0"/>
              <a:t>WEB DESIGNING AT ARICENT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D4F57-8842-45F5-B9C2-40B1AC9FC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226" y="3956279"/>
            <a:ext cx="9395791" cy="2524034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 Industrial Internship</a:t>
            </a:r>
          </a:p>
          <a:p>
            <a:pPr algn="r"/>
            <a:r>
              <a:rPr lang="en-IN" dirty="0"/>
              <a:t>16BCE0944</a:t>
            </a:r>
          </a:p>
          <a:p>
            <a:pPr algn="r"/>
            <a:r>
              <a:rPr lang="en-IN" dirty="0"/>
              <a:t>Akshay Arora</a:t>
            </a:r>
          </a:p>
        </p:txBody>
      </p:sp>
    </p:spTree>
    <p:extLst>
      <p:ext uri="{BB962C8B-B14F-4D97-AF65-F5344CB8AC3E}">
        <p14:creationId xmlns:p14="http://schemas.microsoft.com/office/powerpoint/2010/main" val="313174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7E07C-9263-45CC-8E51-856DE79AB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78834"/>
            <a:ext cx="9601200" cy="5002695"/>
          </a:xfrm>
        </p:spPr>
        <p:txBody>
          <a:bodyPr>
            <a:normAutofit/>
          </a:bodyPr>
          <a:lstStyle/>
          <a:p>
            <a:r>
              <a:rPr lang="en-IN" sz="2400" dirty="0"/>
              <a:t>Style Sheets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A Style Sheet is a collection of style rules that that tells a browser how the various styles are to be applied to the HTML tags to present the document. </a:t>
            </a:r>
          </a:p>
          <a:p>
            <a:pPr marL="0" indent="0">
              <a:buNone/>
            </a:pPr>
            <a:r>
              <a:rPr lang="en-IN" dirty="0"/>
              <a:t>Style Sheets can be external or internal to your Web site and/or external or internal to your Web pages. </a:t>
            </a:r>
          </a:p>
          <a:p>
            <a:pPr marL="0" indent="0">
              <a:buNone/>
            </a:pPr>
            <a:r>
              <a:rPr lang="en-IN" dirty="0"/>
              <a:t>Types-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3721140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85BF-2D4B-42D2-85B6-6CC7E2F7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IN" dirty="0"/>
              <a:t>SCRUM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033B-D53B-4503-82BA-59D82DE5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92018"/>
            <a:ext cx="9601200" cy="3581400"/>
          </a:xfrm>
        </p:spPr>
        <p:txBody>
          <a:bodyPr/>
          <a:lstStyle/>
          <a:p>
            <a:r>
              <a:rPr lang="en-IN" dirty="0"/>
              <a:t>Scrum is an agile way to manage project, usually software development. Agile software development with scrum is often perceived as a methodology, but rather than viewing scrum as methodology, think to it as a framework for managing a process. </a:t>
            </a:r>
          </a:p>
          <a:p>
            <a:r>
              <a:rPr lang="en-IN" dirty="0"/>
              <a:t>In scrum, on each day of a sprint, the team holds a daily scrum meeting called the "daily scrum.” Meetings are typically held in the same location and at the same time each day. </a:t>
            </a:r>
          </a:p>
        </p:txBody>
      </p:sp>
    </p:spTree>
    <p:extLst>
      <p:ext uri="{BB962C8B-B14F-4D97-AF65-F5344CB8AC3E}">
        <p14:creationId xmlns:p14="http://schemas.microsoft.com/office/powerpoint/2010/main" val="325965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9FB57-EFCC-438B-8379-93555579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0"/>
            <a:ext cx="9806609" cy="68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7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6285DF-57D6-4F4F-9120-AA8892E2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78834"/>
            <a:ext cx="9601200" cy="5002695"/>
          </a:xfrm>
        </p:spPr>
        <p:txBody>
          <a:bodyPr>
            <a:normAutofit/>
          </a:bodyPr>
          <a:lstStyle/>
          <a:p>
            <a:r>
              <a:rPr lang="en-IN" sz="2400" dirty="0"/>
              <a:t>JavaScript</a:t>
            </a:r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JavaScript enables interactive web pages and thus is an essential part of web applications. The vast majority of websites use it, and all major web browsers have a dedicated JavaScript engine to execute it. </a:t>
            </a:r>
          </a:p>
          <a:p>
            <a:pPr marL="0" indent="0">
              <a:buNone/>
            </a:pPr>
            <a:r>
              <a:rPr lang="en-IN" dirty="0"/>
              <a:t>It has an API for working with text, arrays, dates, regular expressions, and basic manipulation of the DOM </a:t>
            </a:r>
          </a:p>
        </p:txBody>
      </p:sp>
    </p:spTree>
    <p:extLst>
      <p:ext uri="{BB962C8B-B14F-4D97-AF65-F5344CB8AC3E}">
        <p14:creationId xmlns:p14="http://schemas.microsoft.com/office/powerpoint/2010/main" val="55870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11E927-A498-478B-95C8-27D001CF2470}"/>
              </a:ext>
            </a:extLst>
          </p:cNvPr>
          <p:cNvSpPr txBox="1">
            <a:spLocks/>
          </p:cNvSpPr>
          <p:nvPr/>
        </p:nvSpPr>
        <p:spPr>
          <a:xfrm>
            <a:off x="1295400" y="1278834"/>
            <a:ext cx="9601200" cy="500269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Bootstrap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Bootstrap is a free and open-source framework used for designing websites and web applications. It contains HTML- and CSS-based design templates for typography, forms, buttons, navigation and other interface components.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Bootstrap is modular and consists of a series of Less stylesheets that implement the various components of the toolkit. </a:t>
            </a:r>
          </a:p>
        </p:txBody>
      </p:sp>
    </p:spTree>
    <p:extLst>
      <p:ext uri="{BB962C8B-B14F-4D97-AF65-F5344CB8AC3E}">
        <p14:creationId xmlns:p14="http://schemas.microsoft.com/office/powerpoint/2010/main" val="80425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109C-B532-4BF3-BD17-DA5DEE6A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C8D0-93B3-46D8-AB4D-1B4143EB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Angular is a platform that makes it easy to build applications with the web.</a:t>
            </a:r>
          </a:p>
          <a:p>
            <a:r>
              <a:rPr lang="en-IN" dirty="0"/>
              <a:t> Angular combines declarative templates, dependency injection, end to end tooling, and integrated best practices to solve development challenges. </a:t>
            </a:r>
          </a:p>
          <a:p>
            <a:r>
              <a:rPr lang="en-IN" dirty="0"/>
              <a:t>It is a TypeScript-based open-source front-end web application platform led by the Angular Team at Google and by a community of individuals and corporations. Angular is a complete rewrite from the same team that built AngularJS. </a:t>
            </a:r>
          </a:p>
        </p:txBody>
      </p:sp>
    </p:spTree>
    <p:extLst>
      <p:ext uri="{BB962C8B-B14F-4D97-AF65-F5344CB8AC3E}">
        <p14:creationId xmlns:p14="http://schemas.microsoft.com/office/powerpoint/2010/main" val="264547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F3C3-AA9B-469F-8566-176EEDDD176B}"/>
              </a:ext>
            </a:extLst>
          </p:cNvPr>
          <p:cNvSpPr txBox="1">
            <a:spLocks/>
          </p:cNvSpPr>
          <p:nvPr/>
        </p:nvSpPr>
        <p:spPr>
          <a:xfrm>
            <a:off x="1295400" y="1278834"/>
            <a:ext cx="9601200" cy="500269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Components</a:t>
            </a:r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Every Angular application has at least one component, the </a:t>
            </a:r>
            <a:r>
              <a:rPr lang="en-IN" i="1" dirty="0"/>
              <a:t>root component </a:t>
            </a:r>
            <a:r>
              <a:rPr lang="en-IN" dirty="0"/>
              <a:t>that connects a component hierarchy with the page document object model (DOM).</a:t>
            </a:r>
          </a:p>
          <a:p>
            <a:pPr marL="0" indent="0">
              <a:buNone/>
            </a:pPr>
            <a:r>
              <a:rPr lang="en-IN" dirty="0"/>
              <a:t>Each component defines a class that contains application data and logic, and is associated with an HTML </a:t>
            </a:r>
            <a:r>
              <a:rPr lang="en-IN" i="1" dirty="0"/>
              <a:t>template </a:t>
            </a:r>
            <a:r>
              <a:rPr lang="en-IN" dirty="0"/>
              <a:t>that defines a view to be displayed in a target environment. </a:t>
            </a:r>
          </a:p>
        </p:txBody>
      </p:sp>
    </p:spTree>
    <p:extLst>
      <p:ext uri="{BB962C8B-B14F-4D97-AF65-F5344CB8AC3E}">
        <p14:creationId xmlns:p14="http://schemas.microsoft.com/office/powerpoint/2010/main" val="3821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87F199-A680-4D30-9AC8-FF0AA8C0AE61}"/>
              </a:ext>
            </a:extLst>
          </p:cNvPr>
          <p:cNvSpPr txBox="1">
            <a:spLocks/>
          </p:cNvSpPr>
          <p:nvPr/>
        </p:nvSpPr>
        <p:spPr>
          <a:xfrm>
            <a:off x="1295400" y="1278834"/>
            <a:ext cx="9601200" cy="500269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Routing</a:t>
            </a:r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The Angular Router NgModule provides a service that lets you define a navigation path among the different application states and view hierarchies in your app. </a:t>
            </a:r>
          </a:p>
          <a:p>
            <a:pPr marL="0" indent="0">
              <a:buNone/>
            </a:pPr>
            <a:r>
              <a:rPr lang="en-IN" dirty="0"/>
              <a:t>It is modelled on the familiar browser navigation conventions</a:t>
            </a:r>
          </a:p>
          <a:p>
            <a:pPr marL="0" indent="0">
              <a:buNone/>
            </a:pPr>
            <a:r>
              <a:rPr lang="en-IN" dirty="0"/>
              <a:t>The router maps URL-like paths to views instead of pages. When a user performs an action, such as clicking a link, that would load a new page in the browser, the router intercepts the browser's behaviour, and shows or hides view hierarchies. </a:t>
            </a:r>
          </a:p>
        </p:txBody>
      </p:sp>
    </p:spTree>
    <p:extLst>
      <p:ext uri="{BB962C8B-B14F-4D97-AF65-F5344CB8AC3E}">
        <p14:creationId xmlns:p14="http://schemas.microsoft.com/office/powerpoint/2010/main" val="276733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B0A-A685-492C-B1DA-7A948FD6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Map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C4FD-F213-42FE-9CDB-04262B9C7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Angular Google Maps is a set of directives that integrate Google Maps in an AngularJS application. </a:t>
            </a:r>
          </a:p>
          <a:p>
            <a:r>
              <a:rPr lang="en-IN" dirty="0"/>
              <a:t>It makes using Google Maps in such an application very easy as you don’t need to know the Google Maps API in order to use it. </a:t>
            </a:r>
          </a:p>
          <a:p>
            <a:r>
              <a:rPr lang="en-IN" dirty="0"/>
              <a:t>Google Maps allows you to attach events to your map, your markers, and basically anything you add to your map. </a:t>
            </a:r>
          </a:p>
        </p:txBody>
      </p:sp>
    </p:spTree>
    <p:extLst>
      <p:ext uri="{BB962C8B-B14F-4D97-AF65-F5344CB8AC3E}">
        <p14:creationId xmlns:p14="http://schemas.microsoft.com/office/powerpoint/2010/main" val="364420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8DAA77-8BE6-495F-98C1-62BFFDD253E1}"/>
              </a:ext>
            </a:extLst>
          </p:cNvPr>
          <p:cNvSpPr txBox="1">
            <a:spLocks/>
          </p:cNvSpPr>
          <p:nvPr/>
        </p:nvSpPr>
        <p:spPr>
          <a:xfrm>
            <a:off x="1295400" y="1278834"/>
            <a:ext cx="9601200" cy="500269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Basic Map Types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The following map types are available in the Maps JavaScript API: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roadmap displays the default road map view.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satellite displays Google Earth satellite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hybrid displays a mixture of normal and satellite views.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terrain displays a physical map based on terrain information. </a:t>
            </a:r>
          </a:p>
        </p:txBody>
      </p:sp>
    </p:spTree>
    <p:extLst>
      <p:ext uri="{BB962C8B-B14F-4D97-AF65-F5344CB8AC3E}">
        <p14:creationId xmlns:p14="http://schemas.microsoft.com/office/powerpoint/2010/main" val="62231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5C10-5CC9-4CCC-BDC8-3B444B80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Aricent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18E51-731C-4098-B76C-65B69DD28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90800"/>
            <a:ext cx="9601200" cy="3581400"/>
          </a:xfrm>
        </p:spPr>
        <p:txBody>
          <a:bodyPr/>
          <a:lstStyle/>
          <a:p>
            <a:r>
              <a:rPr lang="en-IN" dirty="0"/>
              <a:t>Aricent is a global design and engineering company innovating for customers in the digital era. </a:t>
            </a:r>
          </a:p>
          <a:p>
            <a:r>
              <a:rPr lang="en-IN" dirty="0"/>
              <a:t>They help their clients lead into the future by solving their most complex and mission critical issues through customized solutions. </a:t>
            </a:r>
          </a:p>
          <a:p>
            <a:r>
              <a:rPr lang="en-IN" dirty="0"/>
              <a:t>They are the expertise behind many of the technologies that are powering a fully connected world. </a:t>
            </a:r>
          </a:p>
          <a:p>
            <a:endParaRPr lang="en-IN" dirty="0"/>
          </a:p>
        </p:txBody>
      </p:sp>
      <p:pic>
        <p:nvPicPr>
          <p:cNvPr id="5" name="Picture 4" descr="Image result for aricent">
            <a:extLst>
              <a:ext uri="{FF2B5EF4-FFF2-40B4-BE49-F238E27FC236}">
                <a16:creationId xmlns:a16="http://schemas.microsoft.com/office/drawing/2014/main" id="{AF6B2533-0489-41BC-8A2A-5B451B76F0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9"/>
          <a:stretch/>
        </p:blipFill>
        <p:spPr bwMode="auto">
          <a:xfrm>
            <a:off x="8163339" y="571500"/>
            <a:ext cx="2809461" cy="9657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1823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B93A-B699-4658-A388-7DBB5B3E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in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BA94-C635-406A-A6E3-3118C084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Startup Website Homepage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dirty="0"/>
              <a:t>I had to design a homepage for a startup company which looks visually appealing and original to the idea. </a:t>
            </a:r>
          </a:p>
          <a:p>
            <a:pPr marL="0" indent="0">
              <a:buNone/>
            </a:pPr>
            <a:r>
              <a:rPr lang="en-IN" dirty="0"/>
              <a:t>So, I created a startup that is basically an on-call valet services for people which can be called through an app or a website to help people park their cars.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8649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3AD0B-523E-4804-9E6C-BB7C2788A513}"/>
              </a:ext>
            </a:extLst>
          </p:cNvPr>
          <p:cNvPicPr/>
          <p:nvPr/>
        </p:nvPicPr>
        <p:blipFill rotWithShape="1">
          <a:blip r:embed="rId2"/>
          <a:srcRect b="5208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0902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838CC-846B-4E36-858B-3BA50E2FDE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61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3D96C-3D27-4A3A-B2DA-78F0C5E7C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85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E4BC3-EADA-4D44-9131-332DCA4A5D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A2A4EEB-CEA1-427D-9851-A0BB1B530579}"/>
              </a:ext>
            </a:extLst>
          </p:cNvPr>
          <p:cNvSpPr txBox="1">
            <a:spLocks/>
          </p:cNvSpPr>
          <p:nvPr/>
        </p:nvSpPr>
        <p:spPr>
          <a:xfrm>
            <a:off x="1295400" y="1278834"/>
            <a:ext cx="9601200" cy="5002695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Google Map Integration Using Angular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dirty="0"/>
              <a:t>I started to learn about google-map integration using angular because of a project my assigned department was working on. </a:t>
            </a:r>
          </a:p>
          <a:p>
            <a:pPr marL="0" indent="0">
              <a:buNone/>
            </a:pPr>
            <a:r>
              <a:rPr lang="en-US" dirty="0"/>
              <a:t>I tried to implement this map in the webpage using angular along with different layers and an array which can be searched through using a search bar.</a:t>
            </a:r>
          </a:p>
          <a:p>
            <a:pPr marL="0" indent="0">
              <a:buNone/>
            </a:pPr>
            <a:r>
              <a:rPr lang="en-US" dirty="0"/>
              <a:t>I even used reusable components and did routing to send data from one component to another.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73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5B39B-C2FA-455C-BAD5-56DABEC40F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50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5F47CC-26D2-45E4-9698-C226A48379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2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4075F-158F-4405-A2E9-2C7508490A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66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3A19B-51E0-4E6D-B7D9-D236D1EAEE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75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97D9-ADD1-4E03-B670-65B38A26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Services Aricent Provides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EEB02-DC49-4309-9471-8E856F2E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2396"/>
            <a:ext cx="9601200" cy="3581400"/>
          </a:xfrm>
        </p:spPr>
        <p:txBody>
          <a:bodyPr/>
          <a:lstStyle/>
          <a:p>
            <a:r>
              <a:rPr lang="en-IN" dirty="0"/>
              <a:t>Digital Design Services </a:t>
            </a:r>
          </a:p>
          <a:p>
            <a:r>
              <a:rPr lang="en-IN" dirty="0"/>
              <a:t>Software Product Development </a:t>
            </a:r>
          </a:p>
          <a:p>
            <a:r>
              <a:rPr lang="en-IN" dirty="0"/>
              <a:t>Systems and Silicon Development </a:t>
            </a:r>
          </a:p>
          <a:p>
            <a:r>
              <a:rPr lang="en-IN" dirty="0"/>
              <a:t>Testing Services </a:t>
            </a:r>
          </a:p>
          <a:p>
            <a:r>
              <a:rPr lang="en-IN" dirty="0"/>
              <a:t>Product Sustenance and Maintenance </a:t>
            </a:r>
          </a:p>
        </p:txBody>
      </p:sp>
    </p:spTree>
    <p:extLst>
      <p:ext uri="{BB962C8B-B14F-4D97-AF65-F5344CB8AC3E}">
        <p14:creationId xmlns:p14="http://schemas.microsoft.com/office/powerpoint/2010/main" val="2256931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FF1A0-3FC7-4967-B8CF-F51E45D645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41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772ED-B2E4-489F-A655-608FAA04B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99205-3E5F-4FCB-8B1C-7C68CEA89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39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6B72-74A4-48C8-8DBD-E0147BB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0BA8-26A0-4BC9-B029-1E3AC749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This Internship in Aricent was a great experience for me.</a:t>
            </a:r>
          </a:p>
          <a:p>
            <a:pPr>
              <a:lnSpc>
                <a:spcPct val="150000"/>
              </a:lnSpc>
            </a:pPr>
            <a:r>
              <a:rPr lang="en-US" dirty="0"/>
              <a:t>It opens up many new opportunities for me to have career in this field.</a:t>
            </a:r>
          </a:p>
          <a:p>
            <a:pPr>
              <a:lnSpc>
                <a:spcPct val="150000"/>
              </a:lnSpc>
            </a:pPr>
            <a:r>
              <a:rPr lang="en-US" dirty="0"/>
              <a:t>I learned to work faster and efficiently.</a:t>
            </a:r>
          </a:p>
          <a:p>
            <a:pPr>
              <a:lnSpc>
                <a:spcPct val="150000"/>
              </a:lnSpc>
            </a:pPr>
            <a:r>
              <a:rPr lang="en-US" dirty="0"/>
              <a:t>It provided an opportunity to explore career opportunities with potential “full-time” employers, learn new skills, gain work experience.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10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97D2-194F-4ECA-ABDE-A6E93035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686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EE4A-7A6B-415F-B74E-C59256CF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dirty="0"/>
              <a:t>PREVIOUS ACQUIRED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FDB7-1C22-4003-913B-963A2808E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90800"/>
            <a:ext cx="9601200" cy="3581400"/>
          </a:xfrm>
        </p:spPr>
        <p:txBody>
          <a:bodyPr/>
          <a:lstStyle/>
          <a:p>
            <a:r>
              <a:rPr lang="en-IN" sz="2400" dirty="0"/>
              <a:t>BASIC HTML 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dirty="0"/>
              <a:t>Before joining the company for a month-long internship, I only knew about basic HTML on how to make a simple webpage. I knew nothing about styling using CSS etc or any JavaScript techniques. I was able to design just a basic webpage using simple tags like &lt;p&gt;, &lt;body&gt;, &lt;h1&gt; to &lt;h6&gt;, &lt;title&gt;, &lt;table&gt; etc. </a:t>
            </a:r>
          </a:p>
        </p:txBody>
      </p:sp>
    </p:spTree>
    <p:extLst>
      <p:ext uri="{BB962C8B-B14F-4D97-AF65-F5344CB8AC3E}">
        <p14:creationId xmlns:p14="http://schemas.microsoft.com/office/powerpoint/2010/main" val="131365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B2519-13C0-4C7D-AD6B-8B18C7DB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65582"/>
            <a:ext cx="9601200" cy="3581400"/>
          </a:xfrm>
        </p:spPr>
        <p:txBody>
          <a:bodyPr>
            <a:normAutofit/>
          </a:bodyPr>
          <a:lstStyle/>
          <a:p>
            <a:r>
              <a:rPr lang="en-IN" sz="2400" dirty="0"/>
              <a:t>SQL 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dirty="0"/>
              <a:t>I also knew about database management using SQL language. All the basic commands and how to create, edit and delete contents in a database. All these commands were taught in the curriculum in the previous semester in database management systems (DBMS). </a:t>
            </a:r>
          </a:p>
          <a:p>
            <a:pPr marL="0" indent="0">
              <a:buNone/>
            </a:pPr>
            <a:r>
              <a:rPr lang="en-IN" dirty="0"/>
              <a:t>SQL is a programming language for Relational Databases. It is designed over relational algebra and tuple relational calculus. SQL comes as a package with all major distributions of RDBMS.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922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3189E-443C-42A1-839B-1C83A7F69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65582"/>
            <a:ext cx="9601200" cy="3581400"/>
          </a:xfrm>
        </p:spPr>
        <p:txBody>
          <a:bodyPr>
            <a:normAutofit/>
          </a:bodyPr>
          <a:lstStyle/>
          <a:p>
            <a:r>
              <a:rPr lang="en-IN" sz="2400" dirty="0"/>
              <a:t>BASIC ANDROID APP DEVELOPMENT </a:t>
            </a:r>
            <a:endParaRPr lang="en-IN" sz="28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dirty="0"/>
              <a:t>I had a knowledge about basic android app development on how to create various pages (known as activities), buttons and taking input from using and manipulating them accordingly which I got from various courses like Google Developers Group for which I had to make a weather app as a final project for the course. </a:t>
            </a:r>
          </a:p>
          <a:p>
            <a:pPr marL="0" indent="0">
              <a:buNone/>
            </a:pPr>
            <a:r>
              <a:rPr lang="en-IN" dirty="0"/>
              <a:t>Also, I had designed some basic apps in my school time for competitions etc. I had also used these app development techniques for making an app in the course- Theory of Computation (TOC).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2237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E2A70-105D-4DAC-8329-634793576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65582"/>
            <a:ext cx="9601200" cy="3581400"/>
          </a:xfrm>
        </p:spPr>
        <p:txBody>
          <a:bodyPr>
            <a:normAutofit/>
          </a:bodyPr>
          <a:lstStyle/>
          <a:p>
            <a:r>
              <a:rPr lang="en-IN" sz="2400" dirty="0"/>
              <a:t>CODING LANGUAGES 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 also knew a few coding languages like C, C++, Python etc but the most important language in the industry is python. I had learnt python in the first semester which was very useful as a base in understanding various other coding languages.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3551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F6D1B5-DC02-42FE-89FE-495EAB63B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65582"/>
            <a:ext cx="9601200" cy="3581400"/>
          </a:xfrm>
        </p:spPr>
        <p:txBody>
          <a:bodyPr>
            <a:normAutofit/>
          </a:bodyPr>
          <a:lstStyle/>
          <a:p>
            <a:r>
              <a:rPr lang="en-IN" sz="2400" dirty="0"/>
              <a:t>PHOTOSHOP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Knowledge of photoshop is very helpful in any designing industry especially web designing. </a:t>
            </a:r>
          </a:p>
          <a:p>
            <a:pPr marL="0" indent="0">
              <a:buNone/>
            </a:pPr>
            <a:r>
              <a:rPr lang="en-IN" dirty="0"/>
              <a:t>It helped me design logos, icons and backgrounds to make website look aesthetically appealing. </a:t>
            </a:r>
          </a:p>
          <a:p>
            <a:pPr marL="0" indent="0">
              <a:buNone/>
            </a:pPr>
            <a:r>
              <a:rPr lang="en-IN" dirty="0"/>
              <a:t>It can also help in making a basic website design as a template before starting it to actually design it.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782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B395-E028-4252-A66F-662D9D23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KNOWLEDGE ACQUIRED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122B-5BCB-4A66-B7AC-772F128C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Advanced HTML 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dirty="0"/>
              <a:t>Some of the techniques I learnt while studying advanced HTML are-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Non-breaking spaces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Special characters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Floating Frames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Meta Tags 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83971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114</TotalTime>
  <Words>1244</Words>
  <Application>Microsoft Office PowerPoint</Application>
  <PresentationFormat>Widescreen</PresentationFormat>
  <Paragraphs>112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Franklin Gothic Book</vt:lpstr>
      <vt:lpstr>Crop</vt:lpstr>
      <vt:lpstr>  WEB DESIGNING AT ARICENT </vt:lpstr>
      <vt:lpstr>About Aricent</vt:lpstr>
      <vt:lpstr>Some Services Aricent Provides</vt:lpstr>
      <vt:lpstr> PREVIOUS ACQUIRED KNOWLEDGE</vt:lpstr>
      <vt:lpstr>PowerPoint Presentation</vt:lpstr>
      <vt:lpstr>PowerPoint Presentation</vt:lpstr>
      <vt:lpstr>PowerPoint Presentation</vt:lpstr>
      <vt:lpstr>PowerPoint Presentation</vt:lpstr>
      <vt:lpstr>KNOWLEDGE ACQUIRED</vt:lpstr>
      <vt:lpstr>PowerPoint Presentation</vt:lpstr>
      <vt:lpstr>SCRUM </vt:lpstr>
      <vt:lpstr>PowerPoint Presentation</vt:lpstr>
      <vt:lpstr>PowerPoint Presentation</vt:lpstr>
      <vt:lpstr>PowerPoint Presentation</vt:lpstr>
      <vt:lpstr>Angular</vt:lpstr>
      <vt:lpstr>PowerPoint Presentation</vt:lpstr>
      <vt:lpstr>PowerPoint Presentation</vt:lpstr>
      <vt:lpstr>Google Map Integration</vt:lpstr>
      <vt:lpstr>PowerPoint Presentation</vt:lpstr>
      <vt:lpstr>Application in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WEB DESIGNING AT ARICENT </dc:title>
  <dc:creator>Akshay Arora</dc:creator>
  <cp:lastModifiedBy>Akshay Arora</cp:lastModifiedBy>
  <cp:revision>44</cp:revision>
  <dcterms:created xsi:type="dcterms:W3CDTF">2018-10-16T22:07:39Z</dcterms:created>
  <dcterms:modified xsi:type="dcterms:W3CDTF">2018-10-17T00:02:20Z</dcterms:modified>
</cp:coreProperties>
</file>